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1474" y="-91"/>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A60C576-3814-49FF-855B-8C372D0127AD}" type="datetimeFigureOut">
              <a:rPr lang="en-IN" smtClean="0"/>
              <a:t>26-05-2023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540A63B-577D-48BD-862F-CA1CFCE9D943}"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A60C576-3814-49FF-855B-8C372D0127AD}" type="datetimeFigureOut">
              <a:rPr lang="en-IN" smtClean="0"/>
              <a:t>26-05-2023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540A63B-577D-48BD-862F-CA1CFCE9D943}"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FA60C576-3814-49FF-855B-8C372D0127AD}" type="datetimeFigureOut">
              <a:rPr lang="en-IN" smtClean="0"/>
              <a:t>26-05-2023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540A63B-577D-48BD-862F-CA1CFCE9D943}" type="slidenum">
              <a:rPr lang="en-IN" smtClean="0"/>
              <a:t>‹#›</a:t>
            </a:fld>
            <a:endParaRPr lang="en-IN"/>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A60C576-3814-49FF-855B-8C372D0127AD}" type="datetimeFigureOut">
              <a:rPr lang="en-IN" smtClean="0"/>
              <a:t>26-05-2023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540A63B-577D-48BD-862F-CA1CFCE9D943}" type="slidenum">
              <a:rPr lang="en-IN" smtClean="0"/>
              <a:t>‹#›</a:t>
            </a:fld>
            <a:endParaRPr lang="en-IN"/>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A60C576-3814-49FF-855B-8C372D0127AD}" type="datetimeFigureOut">
              <a:rPr lang="en-IN" smtClean="0"/>
              <a:t>26-05-2023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540A63B-577D-48BD-862F-CA1CFCE9D943}"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FA60C576-3814-49FF-855B-8C372D0127AD}" type="datetimeFigureOut">
              <a:rPr lang="en-IN" smtClean="0"/>
              <a:t>26-05-2023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540A63B-577D-48BD-862F-CA1CFCE9D943}" type="slidenum">
              <a:rPr lang="en-IN" smtClean="0"/>
              <a:t>‹#›</a:t>
            </a:fld>
            <a:endParaRPr lang="en-IN"/>
          </a:p>
        </p:txBody>
      </p:sp>
      <p:sp>
        <p:nvSpPr>
          <p:cNvPr id="9" name="Content Placeholder 8"/>
          <p:cNvSpPr>
            <a:spLocks noGrp="1"/>
          </p:cNvSpPr>
          <p:nvPr>
            <p:ph sz="quarter" idx="13"/>
          </p:nvPr>
        </p:nvSpPr>
        <p:spPr>
          <a:xfrm>
            <a:off x="676655"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A60C576-3814-49FF-855B-8C372D0127AD}" type="datetimeFigureOut">
              <a:rPr lang="en-IN" smtClean="0"/>
              <a:t>26-05-2023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540A63B-577D-48BD-862F-CA1CFCE9D943}"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60C576-3814-49FF-855B-8C372D0127AD}" type="datetimeFigureOut">
              <a:rPr lang="en-IN" smtClean="0"/>
              <a:t>26-05-2023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540A63B-577D-48BD-862F-CA1CFCE9D943}"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FA60C576-3814-49FF-855B-8C372D0127AD}" type="datetimeFigureOut">
              <a:rPr lang="en-IN" smtClean="0"/>
              <a:t>26-05-2023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540A63B-577D-48BD-862F-CA1CFCE9D943}"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FA60C576-3814-49FF-855B-8C372D0127AD}" type="datetimeFigureOut">
              <a:rPr lang="en-IN" smtClean="0"/>
              <a:t>26-05-2023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540A63B-577D-48BD-862F-CA1CFCE9D943}" type="slidenum">
              <a:rPr lang="en-IN" smtClean="0"/>
              <a:t>‹#›</a:t>
            </a:fld>
            <a:endParaRPr lang="en-IN"/>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A60C576-3814-49FF-855B-8C372D0127AD}" type="datetimeFigureOut">
              <a:rPr lang="en-IN" smtClean="0"/>
              <a:t>26-05-2023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540A63B-577D-48BD-862F-CA1CFCE9D943}" type="slidenum">
              <a:rPr lang="en-IN" smtClean="0"/>
              <a:t>‹#›</a:t>
            </a:fld>
            <a:endParaRPr lang="en-IN"/>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FA60C576-3814-49FF-855B-8C372D0127AD}" type="datetimeFigureOut">
              <a:rPr lang="en-IN" smtClean="0"/>
              <a:t>26-05-2023</a:t>
            </a:fld>
            <a:endParaRPr lang="en-IN"/>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IN"/>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D540A63B-577D-48BD-862F-CA1CFCE9D943}" type="slidenum">
              <a:rPr lang="en-IN" smtClean="0"/>
              <a:t>‹#›</a:t>
            </a:fld>
            <a:endParaRPr lang="en-IN"/>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0040" y="1700808"/>
            <a:ext cx="7772400" cy="1470025"/>
          </a:xfrm>
        </p:spPr>
        <p:txBody>
          <a:bodyPr>
            <a:noAutofit/>
          </a:bodyPr>
          <a:lstStyle/>
          <a:p>
            <a:r>
              <a:rPr lang="en-IN" sz="2000" dirty="0" smtClean="0"/>
              <a:t>GALGOTIAS UNIVERSITY</a:t>
            </a:r>
            <a:br>
              <a:rPr lang="en-IN" sz="2000" dirty="0" smtClean="0"/>
            </a:br>
            <a:r>
              <a:rPr lang="en-IN" sz="2000" dirty="0" smtClean="0"/>
              <a:t>Department : SCSE</a:t>
            </a:r>
            <a:br>
              <a:rPr lang="en-IN" sz="2000" dirty="0" smtClean="0"/>
            </a:br>
            <a:r>
              <a:rPr lang="en-IN" sz="2000" dirty="0" smtClean="0"/>
              <a:t/>
            </a:r>
            <a:br>
              <a:rPr lang="en-IN" sz="2000" dirty="0" smtClean="0"/>
            </a:br>
            <a:r>
              <a:rPr lang="en-IN" sz="2000" dirty="0" smtClean="0"/>
              <a:t>Project Report</a:t>
            </a:r>
            <a:br>
              <a:rPr lang="en-IN" sz="2000" dirty="0" smtClean="0"/>
            </a:br>
            <a:r>
              <a:rPr lang="en-IN" sz="2000" dirty="0" smtClean="0"/>
              <a:t>on </a:t>
            </a:r>
            <a:br>
              <a:rPr lang="en-IN" sz="2000" dirty="0" smtClean="0"/>
            </a:br>
            <a:r>
              <a:rPr lang="en-IN" sz="2000" dirty="0" smtClean="0"/>
              <a:t>Online </a:t>
            </a:r>
            <a:r>
              <a:rPr lang="en-IN" sz="2000" dirty="0"/>
              <a:t>F</a:t>
            </a:r>
            <a:r>
              <a:rPr lang="en-IN" sz="2000" dirty="0" smtClean="0"/>
              <a:t>itness Gym</a:t>
            </a:r>
            <a:br>
              <a:rPr lang="en-IN" sz="2000" dirty="0" smtClean="0"/>
            </a:br>
            <a:r>
              <a:rPr lang="en-IN" sz="2000" dirty="0" smtClean="0"/>
              <a:t>As Partial Requirement For The Degree Of</a:t>
            </a:r>
            <a:br>
              <a:rPr lang="en-IN" sz="2000" dirty="0" smtClean="0"/>
            </a:br>
            <a:r>
              <a:rPr lang="en-IN" sz="2000" dirty="0" smtClean="0"/>
              <a:t>MASTER OF COMPUTER APPLICATION</a:t>
            </a:r>
            <a:br>
              <a:rPr lang="en-IN" sz="2000" dirty="0" smtClean="0"/>
            </a:br>
            <a:r>
              <a:rPr lang="en-IN" sz="2000" dirty="0" smtClean="0"/>
              <a:t>[M.C.A]</a:t>
            </a:r>
            <a:endParaRPr lang="en-IN" sz="2000" dirty="0"/>
          </a:p>
        </p:txBody>
      </p:sp>
      <p:sp>
        <p:nvSpPr>
          <p:cNvPr id="3" name="Subtitle 2"/>
          <p:cNvSpPr>
            <a:spLocks noGrp="1"/>
          </p:cNvSpPr>
          <p:nvPr>
            <p:ph type="subTitle" idx="1"/>
          </p:nvPr>
        </p:nvSpPr>
        <p:spPr>
          <a:xfrm>
            <a:off x="251520" y="3886200"/>
            <a:ext cx="3888432" cy="1752600"/>
          </a:xfrm>
        </p:spPr>
        <p:txBody>
          <a:bodyPr>
            <a:normAutofit lnSpcReduction="10000"/>
          </a:bodyPr>
          <a:lstStyle/>
          <a:p>
            <a:r>
              <a:rPr lang="en-IN" sz="2000" dirty="0" smtClean="0">
                <a:solidFill>
                  <a:schemeClr val="tx1"/>
                </a:solidFill>
              </a:rPr>
              <a:t>Submitted By : </a:t>
            </a:r>
            <a:br>
              <a:rPr lang="en-IN" sz="2000" dirty="0" smtClean="0">
                <a:solidFill>
                  <a:schemeClr val="tx1"/>
                </a:solidFill>
              </a:rPr>
            </a:br>
            <a:endParaRPr lang="en-IN" sz="2000" dirty="0" smtClean="0">
              <a:solidFill>
                <a:schemeClr val="tx1"/>
              </a:solidFill>
            </a:endParaRPr>
          </a:p>
          <a:p>
            <a:r>
              <a:rPr lang="en-IN" sz="2000" dirty="0" smtClean="0">
                <a:solidFill>
                  <a:schemeClr val="tx1"/>
                </a:solidFill>
              </a:rPr>
              <a:t> </a:t>
            </a:r>
            <a:r>
              <a:rPr lang="en-IN" sz="2000" dirty="0" err="1" smtClean="0">
                <a:solidFill>
                  <a:schemeClr val="tx1"/>
                </a:solidFill>
              </a:rPr>
              <a:t>Anuj</a:t>
            </a:r>
            <a:r>
              <a:rPr lang="en-IN" sz="2000" dirty="0" smtClean="0">
                <a:solidFill>
                  <a:schemeClr val="tx1"/>
                </a:solidFill>
              </a:rPr>
              <a:t>  </a:t>
            </a:r>
            <a:r>
              <a:rPr lang="en-IN" sz="2000" dirty="0" err="1" smtClean="0">
                <a:solidFill>
                  <a:schemeClr val="tx1"/>
                </a:solidFill>
              </a:rPr>
              <a:t>Gangwar</a:t>
            </a:r>
            <a:endParaRPr lang="en-IN" sz="2000" dirty="0" smtClean="0">
              <a:solidFill>
                <a:schemeClr val="tx1"/>
              </a:solidFill>
            </a:endParaRPr>
          </a:p>
          <a:p>
            <a:r>
              <a:rPr lang="en-IN" sz="2000" dirty="0" smtClean="0">
                <a:solidFill>
                  <a:schemeClr val="tx1"/>
                </a:solidFill>
              </a:rPr>
              <a:t>&amp;</a:t>
            </a:r>
          </a:p>
          <a:p>
            <a:r>
              <a:rPr lang="en-IN" sz="2000" dirty="0" err="1" smtClean="0">
                <a:solidFill>
                  <a:schemeClr val="tx1"/>
                </a:solidFill>
              </a:rPr>
              <a:t>Shivam</a:t>
            </a:r>
            <a:endParaRPr lang="en-IN" sz="2000" dirty="0">
              <a:solidFill>
                <a:schemeClr val="tx1"/>
              </a:solidFill>
            </a:endParaRPr>
          </a:p>
        </p:txBody>
      </p:sp>
      <p:sp>
        <p:nvSpPr>
          <p:cNvPr id="4" name="Subtitle 2"/>
          <p:cNvSpPr txBox="1">
            <a:spLocks/>
          </p:cNvSpPr>
          <p:nvPr/>
        </p:nvSpPr>
        <p:spPr>
          <a:xfrm>
            <a:off x="4572000" y="3886200"/>
            <a:ext cx="3960440" cy="1752600"/>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IN" sz="2000" dirty="0" smtClean="0">
                <a:solidFill>
                  <a:schemeClr val="tx1"/>
                </a:solidFill>
              </a:rPr>
              <a:t>Submitted To:</a:t>
            </a:r>
          </a:p>
          <a:p>
            <a:endParaRPr lang="en-IN" sz="2000" dirty="0" smtClean="0">
              <a:solidFill>
                <a:schemeClr val="tx1"/>
              </a:solidFill>
            </a:endParaRPr>
          </a:p>
          <a:p>
            <a:r>
              <a:rPr lang="en-IN" sz="2000" dirty="0" smtClean="0">
                <a:solidFill>
                  <a:schemeClr val="tx1"/>
                </a:solidFill>
              </a:rPr>
              <a:t>Mrs </a:t>
            </a:r>
            <a:r>
              <a:rPr lang="en-IN" sz="2000" dirty="0" err="1" smtClean="0">
                <a:solidFill>
                  <a:schemeClr val="tx1"/>
                </a:solidFill>
              </a:rPr>
              <a:t>Kiran</a:t>
            </a:r>
            <a:r>
              <a:rPr lang="en-IN" sz="2000" dirty="0" smtClean="0">
                <a:solidFill>
                  <a:schemeClr val="tx1"/>
                </a:solidFill>
              </a:rPr>
              <a:t> Mam</a:t>
            </a:r>
            <a:endParaRPr lang="en-IN" sz="2000" dirty="0">
              <a:solidFill>
                <a:schemeClr val="tx1"/>
              </a:solidFill>
            </a:endParaRPr>
          </a:p>
        </p:txBody>
      </p:sp>
    </p:spTree>
    <p:extLst>
      <p:ext uri="{BB962C8B-B14F-4D97-AF65-F5344CB8AC3E}">
        <p14:creationId xmlns:p14="http://schemas.microsoft.com/office/powerpoint/2010/main" val="2417196107"/>
      </p:ext>
    </p:extLst>
  </p:cSld>
  <p:clrMapOvr>
    <a:masterClrMapping/>
  </p:clrMapOvr>
  <p:transition spd="slow">
    <p:cove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552" y="2780928"/>
            <a:ext cx="8229600" cy="1143000"/>
          </a:xfrm>
        </p:spPr>
        <p:txBody>
          <a:bodyPr/>
          <a:lstStyle/>
          <a:p>
            <a:r>
              <a:rPr lang="en-IN" b="1" dirty="0" smtClean="0">
                <a:solidFill>
                  <a:schemeClr val="tx1"/>
                </a:solidFill>
              </a:rPr>
              <a:t>THANK YOU</a:t>
            </a:r>
            <a:endParaRPr lang="en-IN" b="1" dirty="0">
              <a:solidFill>
                <a:schemeClr val="tx1"/>
              </a:solidFill>
            </a:endParaRPr>
          </a:p>
        </p:txBody>
      </p:sp>
    </p:spTree>
    <p:extLst>
      <p:ext uri="{BB962C8B-B14F-4D97-AF65-F5344CB8AC3E}">
        <p14:creationId xmlns:p14="http://schemas.microsoft.com/office/powerpoint/2010/main" val="2046760954"/>
      </p:ext>
    </p:extLst>
  </p:cSld>
  <p:clrMapOvr>
    <a:masterClrMapping/>
  </p:clrMapOvr>
  <p:transition spd="slow">
    <p:cove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smtClean="0"/>
              <a:t>Index</a:t>
            </a:r>
          </a:p>
          <a:p>
            <a:r>
              <a:rPr lang="en-IN" dirty="0" smtClean="0"/>
              <a:t>Home</a:t>
            </a:r>
          </a:p>
          <a:p>
            <a:r>
              <a:rPr lang="en-IN" dirty="0" smtClean="0"/>
              <a:t>Demo Exercise</a:t>
            </a:r>
          </a:p>
          <a:p>
            <a:r>
              <a:rPr lang="en-IN" dirty="0" smtClean="0"/>
              <a:t>Fitness program</a:t>
            </a:r>
          </a:p>
          <a:p>
            <a:r>
              <a:rPr lang="en-IN" dirty="0" smtClean="0"/>
              <a:t>About Us</a:t>
            </a:r>
          </a:p>
          <a:p>
            <a:r>
              <a:rPr lang="en-IN" dirty="0" smtClean="0"/>
              <a:t>Contact us </a:t>
            </a:r>
            <a:endParaRPr lang="en-IN" dirty="0"/>
          </a:p>
        </p:txBody>
      </p:sp>
      <p:sp>
        <p:nvSpPr>
          <p:cNvPr id="2" name="Title 1"/>
          <p:cNvSpPr>
            <a:spLocks noGrp="1"/>
          </p:cNvSpPr>
          <p:nvPr>
            <p:ph type="title"/>
          </p:nvPr>
        </p:nvSpPr>
        <p:spPr/>
        <p:txBody>
          <a:bodyPr/>
          <a:lstStyle/>
          <a:p>
            <a:r>
              <a:rPr lang="en-IN" dirty="0" smtClean="0"/>
              <a:t>Content:</a:t>
            </a:r>
            <a:endParaRPr lang="en-IN" dirty="0"/>
          </a:p>
        </p:txBody>
      </p:sp>
    </p:spTree>
    <p:extLst>
      <p:ext uri="{BB962C8B-B14F-4D97-AF65-F5344CB8AC3E}">
        <p14:creationId xmlns:p14="http://schemas.microsoft.com/office/powerpoint/2010/main" val="683936411"/>
      </p:ext>
    </p:extLst>
  </p:cSld>
  <p:clrMapOvr>
    <a:masterClrMapping/>
  </p:clrMapOvr>
  <p:transition spd="slow">
    <p:cove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20000"/>
          </a:bodyPr>
          <a:lstStyle/>
          <a:p>
            <a:pPr marL="0" lvl="0" indent="0" algn="just" defTabSz="457200">
              <a:spcBef>
                <a:spcPts val="1000"/>
              </a:spcBef>
              <a:buClr>
                <a:srgbClr val="B01513"/>
              </a:buClr>
              <a:buSzPct val="80000"/>
              <a:buNone/>
            </a:pPr>
            <a:r>
              <a:rPr lang="en-US" sz="2000" b="1" dirty="0" smtClean="0">
                <a:solidFill>
                  <a:prstClr val="black">
                    <a:lumMod val="75000"/>
                    <a:lumOff val="25000"/>
                  </a:prstClr>
                </a:solidFill>
                <a:latin typeface="Arial" panose="020B0604020202020204" pitchFamily="34" charset="0"/>
                <a:cs typeface="Arial" panose="020B0604020202020204" pitchFamily="34" charset="0"/>
              </a:rPr>
              <a:t>* Gyms </a:t>
            </a:r>
            <a:r>
              <a:rPr lang="en-US" sz="2000" b="1" dirty="0">
                <a:solidFill>
                  <a:prstClr val="black">
                    <a:lumMod val="75000"/>
                    <a:lumOff val="25000"/>
                  </a:prstClr>
                </a:solidFill>
                <a:latin typeface="Arial" panose="020B0604020202020204" pitchFamily="34" charset="0"/>
                <a:cs typeface="Arial" panose="020B0604020202020204" pitchFamily="34" charset="0"/>
              </a:rPr>
              <a:t>are become the essential part of our lives, providing best exercise and  </a:t>
            </a:r>
            <a:r>
              <a:rPr lang="en-US" sz="2000" b="1" dirty="0" smtClean="0">
                <a:solidFill>
                  <a:prstClr val="black">
                    <a:lumMod val="75000"/>
                    <a:lumOff val="25000"/>
                  </a:prstClr>
                </a:solidFill>
                <a:latin typeface="Arial" panose="020B0604020202020204" pitchFamily="34" charset="0"/>
                <a:cs typeface="Arial" panose="020B0604020202020204" pitchFamily="34" charset="0"/>
              </a:rPr>
              <a:t>bodybuilding </a:t>
            </a:r>
            <a:r>
              <a:rPr lang="en-US" sz="2000" b="1" dirty="0">
                <a:solidFill>
                  <a:prstClr val="black">
                    <a:lumMod val="75000"/>
                    <a:lumOff val="25000"/>
                  </a:prstClr>
                </a:solidFill>
                <a:latin typeface="Arial" panose="020B0604020202020204" pitchFamily="34" charset="0"/>
                <a:cs typeface="Arial" panose="020B0604020202020204" pitchFamily="34" charset="0"/>
              </a:rPr>
              <a:t>facilities to our society. Therefore, at the management end there are some necessary steps to maintain the records of every individual including trainer, trainees, and staff But maintaining the records on paper is very difficult So, it is necessary to have a computerized system that manages all these issues.</a:t>
            </a:r>
          </a:p>
          <a:p>
            <a:pPr marL="0" lvl="0" indent="0" algn="just" defTabSz="457200">
              <a:spcBef>
                <a:spcPts val="1000"/>
              </a:spcBef>
              <a:buClr>
                <a:srgbClr val="B01513"/>
              </a:buClr>
              <a:buSzPct val="80000"/>
              <a:buNone/>
            </a:pPr>
            <a:r>
              <a:rPr lang="en-US" sz="2000" b="1" dirty="0" smtClean="0">
                <a:solidFill>
                  <a:prstClr val="black">
                    <a:lumMod val="75000"/>
                    <a:lumOff val="25000"/>
                  </a:prstClr>
                </a:solidFill>
                <a:latin typeface="Arial" panose="020B0604020202020204" pitchFamily="34" charset="0"/>
                <a:cs typeface="Arial" panose="020B0604020202020204" pitchFamily="34" charset="0"/>
              </a:rPr>
              <a:t>* Thus </a:t>
            </a:r>
            <a:r>
              <a:rPr lang="en-US" sz="2000" b="1" dirty="0">
                <a:solidFill>
                  <a:prstClr val="black">
                    <a:lumMod val="75000"/>
                    <a:lumOff val="25000"/>
                  </a:prstClr>
                </a:solidFill>
                <a:latin typeface="Arial" panose="020B0604020202020204" pitchFamily="34" charset="0"/>
                <a:cs typeface="Arial" panose="020B0604020202020204" pitchFamily="34" charset="0"/>
              </a:rPr>
              <a:t>working on the management system for Gym Industry are </a:t>
            </a:r>
            <a:r>
              <a:rPr lang="en-US" sz="2000" b="1" dirty="0" smtClean="0">
                <a:solidFill>
                  <a:prstClr val="black">
                    <a:lumMod val="75000"/>
                    <a:lumOff val="25000"/>
                  </a:prstClr>
                </a:solidFill>
                <a:latin typeface="Arial" panose="020B0604020202020204" pitchFamily="34" charset="0"/>
                <a:cs typeface="Arial" panose="020B0604020202020204" pitchFamily="34" charset="0"/>
              </a:rPr>
              <a:t>the basis </a:t>
            </a:r>
            <a:r>
              <a:rPr lang="en-US" sz="2000" b="1" dirty="0">
                <a:solidFill>
                  <a:prstClr val="black">
                    <a:lumMod val="75000"/>
                    <a:lumOff val="25000"/>
                  </a:prstClr>
                </a:solidFill>
                <a:latin typeface="Arial" panose="020B0604020202020204" pitchFamily="34" charset="0"/>
                <a:cs typeface="Arial" panose="020B0604020202020204" pitchFamily="34" charset="0"/>
              </a:rPr>
              <a:t>of our</a:t>
            </a:r>
            <a:br>
              <a:rPr lang="en-US" sz="2000" b="1" dirty="0">
                <a:solidFill>
                  <a:prstClr val="black">
                    <a:lumMod val="75000"/>
                    <a:lumOff val="25000"/>
                  </a:prstClr>
                </a:solidFill>
                <a:latin typeface="Arial" panose="020B0604020202020204" pitchFamily="34" charset="0"/>
                <a:cs typeface="Arial" panose="020B0604020202020204" pitchFamily="34" charset="0"/>
              </a:rPr>
            </a:br>
            <a:r>
              <a:rPr lang="en-US" sz="2000" b="1" dirty="0">
                <a:solidFill>
                  <a:prstClr val="black">
                    <a:lumMod val="75000"/>
                    <a:lumOff val="25000"/>
                  </a:prstClr>
                </a:solidFill>
                <a:latin typeface="Arial" panose="020B0604020202020204" pitchFamily="34" charset="0"/>
                <a:cs typeface="Arial" panose="020B0604020202020204" pitchFamily="34" charset="0"/>
              </a:rPr>
              <a:t>project. We have developed an automated version of the manual system, named as Gymnasium Management System. This system also provides excellent security of data at to its user.</a:t>
            </a:r>
          </a:p>
          <a:p>
            <a:endParaRPr lang="en-IN" dirty="0"/>
          </a:p>
        </p:txBody>
      </p:sp>
      <p:sp>
        <p:nvSpPr>
          <p:cNvPr id="2" name="Title 1"/>
          <p:cNvSpPr>
            <a:spLocks noGrp="1"/>
          </p:cNvSpPr>
          <p:nvPr>
            <p:ph type="title"/>
          </p:nvPr>
        </p:nvSpPr>
        <p:spPr/>
        <p:txBody>
          <a:bodyPr/>
          <a:lstStyle/>
          <a:p>
            <a:r>
              <a:rPr lang="en-IN" dirty="0" smtClean="0"/>
              <a:t>INTRODUCTION	</a:t>
            </a:r>
            <a:endParaRPr lang="en-IN" dirty="0"/>
          </a:p>
        </p:txBody>
      </p:sp>
    </p:spTree>
    <p:extLst>
      <p:ext uri="{BB962C8B-B14F-4D97-AF65-F5344CB8AC3E}">
        <p14:creationId xmlns:p14="http://schemas.microsoft.com/office/powerpoint/2010/main" val="3636745182"/>
      </p:ext>
    </p:extLst>
  </p:cSld>
  <p:clrMapOvr>
    <a:masterClrMapping/>
  </p:clrMapOvr>
  <p:transition spd="slow">
    <p:cove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20000"/>
          </a:bodyPr>
          <a:lstStyle/>
          <a:p>
            <a:pPr lvl="0" defTabSz="457200">
              <a:spcBef>
                <a:spcPts val="1000"/>
              </a:spcBef>
              <a:buClr>
                <a:srgbClr val="B01513"/>
              </a:buClr>
              <a:buSzPct val="80000"/>
              <a:buFont typeface="Wingdings 3" charset="2"/>
              <a:buChar char=""/>
            </a:pPr>
            <a:r>
              <a:rPr lang="en-US" sz="2400" b="1" dirty="0">
                <a:solidFill>
                  <a:prstClr val="black">
                    <a:lumMod val="75000"/>
                    <a:lumOff val="25000"/>
                  </a:prstClr>
                </a:solidFill>
                <a:latin typeface="Century Gothic"/>
              </a:rPr>
              <a:t>To remove the manual or paper work in the Fitness club.</a:t>
            </a:r>
          </a:p>
          <a:p>
            <a:pPr lvl="0" defTabSz="457200">
              <a:spcBef>
                <a:spcPts val="1000"/>
              </a:spcBef>
              <a:buClr>
                <a:srgbClr val="B01513"/>
              </a:buClr>
              <a:buSzPct val="80000"/>
              <a:buFont typeface="Wingdings 3" charset="2"/>
              <a:buChar char=""/>
            </a:pPr>
            <a:r>
              <a:rPr lang="en-US" sz="2400" b="1" dirty="0">
                <a:solidFill>
                  <a:prstClr val="black">
                    <a:lumMod val="75000"/>
                    <a:lumOff val="25000"/>
                  </a:prstClr>
                </a:solidFill>
                <a:latin typeface="Century Gothic"/>
              </a:rPr>
              <a:t>Provide a platform with interactive user interface for both customer and admin.</a:t>
            </a:r>
          </a:p>
          <a:p>
            <a:pPr lvl="0" defTabSz="457200">
              <a:spcBef>
                <a:spcPts val="1000"/>
              </a:spcBef>
              <a:buClr>
                <a:srgbClr val="B01513"/>
              </a:buClr>
              <a:buSzPct val="80000"/>
              <a:buFont typeface="Wingdings 3" charset="2"/>
              <a:buChar char=""/>
            </a:pPr>
            <a:r>
              <a:rPr lang="en-US" sz="2400" b="1" dirty="0">
                <a:solidFill>
                  <a:prstClr val="black">
                    <a:lumMod val="75000"/>
                    <a:lumOff val="25000"/>
                  </a:prstClr>
                </a:solidFill>
                <a:latin typeface="Century Gothic"/>
              </a:rPr>
              <a:t>Save the time of both admin and customer.</a:t>
            </a:r>
          </a:p>
          <a:p>
            <a:pPr lvl="0" defTabSz="457200">
              <a:spcBef>
                <a:spcPts val="1000"/>
              </a:spcBef>
              <a:buClr>
                <a:srgbClr val="B01513"/>
              </a:buClr>
              <a:buSzPct val="80000"/>
              <a:buFont typeface="Wingdings 3" charset="2"/>
              <a:buChar char=""/>
            </a:pPr>
            <a:r>
              <a:rPr lang="en-US" sz="2400" b="1" dirty="0">
                <a:solidFill>
                  <a:prstClr val="black">
                    <a:lumMod val="75000"/>
                    <a:lumOff val="25000"/>
                  </a:prstClr>
                </a:solidFill>
                <a:latin typeface="Century Gothic"/>
              </a:rPr>
              <a:t>Get online plans in effective manners.</a:t>
            </a:r>
          </a:p>
          <a:p>
            <a:pPr lvl="0" defTabSz="457200">
              <a:spcBef>
                <a:spcPts val="1000"/>
              </a:spcBef>
              <a:buClr>
                <a:srgbClr val="B01513"/>
              </a:buClr>
              <a:buSzPct val="80000"/>
              <a:buFont typeface="Wingdings 3" charset="2"/>
              <a:buChar char=""/>
            </a:pPr>
            <a:r>
              <a:rPr lang="en-US" sz="2400" b="1" dirty="0">
                <a:solidFill>
                  <a:prstClr val="black">
                    <a:lumMod val="75000"/>
                    <a:lumOff val="25000"/>
                  </a:prstClr>
                </a:solidFill>
                <a:latin typeface="Century Gothic"/>
              </a:rPr>
              <a:t>To save cost of each user.</a:t>
            </a:r>
          </a:p>
          <a:p>
            <a:pPr lvl="0" defTabSz="457200">
              <a:spcBef>
                <a:spcPts val="1000"/>
              </a:spcBef>
              <a:buClr>
                <a:srgbClr val="B01513"/>
              </a:buClr>
              <a:buSzPct val="80000"/>
              <a:buFont typeface="Wingdings 3" charset="2"/>
              <a:buChar char=""/>
            </a:pPr>
            <a:r>
              <a:rPr lang="en-US" sz="2400" b="1" dirty="0">
                <a:solidFill>
                  <a:prstClr val="black">
                    <a:lumMod val="75000"/>
                    <a:lumOff val="25000"/>
                  </a:prstClr>
                </a:solidFill>
                <a:latin typeface="Century Gothic"/>
              </a:rPr>
              <a:t>The one who cannot afford gym packages ,also get benefits by viewing different exercise , diet plan tutorials.</a:t>
            </a:r>
          </a:p>
          <a:p>
            <a:pPr lvl="0" defTabSz="457200">
              <a:spcBef>
                <a:spcPts val="1000"/>
              </a:spcBef>
              <a:buClr>
                <a:srgbClr val="B01513"/>
              </a:buClr>
              <a:buSzPct val="80000"/>
              <a:buFont typeface="Wingdings 3" charset="2"/>
              <a:buChar char=""/>
            </a:pPr>
            <a:r>
              <a:rPr lang="en-US" sz="2400" b="1" dirty="0">
                <a:solidFill>
                  <a:prstClr val="black">
                    <a:lumMod val="75000"/>
                    <a:lumOff val="25000"/>
                  </a:prstClr>
                </a:solidFill>
                <a:latin typeface="Century Gothic"/>
              </a:rPr>
              <a:t>User friendly.</a:t>
            </a:r>
          </a:p>
          <a:p>
            <a:endParaRPr lang="en-IN" dirty="0"/>
          </a:p>
        </p:txBody>
      </p:sp>
      <p:sp>
        <p:nvSpPr>
          <p:cNvPr id="2" name="Title 1"/>
          <p:cNvSpPr>
            <a:spLocks noGrp="1"/>
          </p:cNvSpPr>
          <p:nvPr>
            <p:ph type="title"/>
          </p:nvPr>
        </p:nvSpPr>
        <p:spPr/>
        <p:txBody>
          <a:bodyPr/>
          <a:lstStyle/>
          <a:p>
            <a:r>
              <a:rPr lang="en-IN" dirty="0" smtClean="0"/>
              <a:t>PROJECT GOAL</a:t>
            </a:r>
            <a:endParaRPr lang="en-IN" dirty="0"/>
          </a:p>
        </p:txBody>
      </p:sp>
    </p:spTree>
    <p:extLst>
      <p:ext uri="{BB962C8B-B14F-4D97-AF65-F5344CB8AC3E}">
        <p14:creationId xmlns:p14="http://schemas.microsoft.com/office/powerpoint/2010/main" val="40165088"/>
      </p:ext>
    </p:extLst>
  </p:cSld>
  <p:clrMapOvr>
    <a:masterClrMapping/>
  </p:clrMapOvr>
  <p:transition spd="slow">
    <p:cove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b="1" dirty="0" smtClean="0">
                <a:latin typeface="Arial" panose="020B0604020202020204" pitchFamily="34" charset="0"/>
                <a:cs typeface="Arial" panose="020B0604020202020204" pitchFamily="34" charset="0"/>
              </a:rPr>
              <a:t>TECHNIQUES:</a:t>
            </a:r>
          </a:p>
          <a:p>
            <a:pPr>
              <a:buFont typeface="Wingdings" panose="05000000000000000000" pitchFamily="2" charset="2"/>
              <a:buChar char="Ø"/>
            </a:pPr>
            <a:r>
              <a:rPr lang="en-US" b="1" dirty="0" smtClean="0">
                <a:latin typeface="Arial" panose="020B0604020202020204" pitchFamily="34" charset="0"/>
                <a:cs typeface="Arial" panose="020B0604020202020204" pitchFamily="34" charset="0"/>
              </a:rPr>
              <a:t>HTML</a:t>
            </a:r>
          </a:p>
          <a:p>
            <a:pPr>
              <a:buFont typeface="Wingdings" panose="05000000000000000000" pitchFamily="2" charset="2"/>
              <a:buChar char="Ø"/>
            </a:pPr>
            <a:r>
              <a:rPr lang="en-US" b="1" dirty="0" smtClean="0">
                <a:latin typeface="Arial" panose="020B0604020202020204" pitchFamily="34" charset="0"/>
                <a:cs typeface="Arial" panose="020B0604020202020204" pitchFamily="34" charset="0"/>
              </a:rPr>
              <a:t>PHP</a:t>
            </a:r>
          </a:p>
          <a:p>
            <a:pPr>
              <a:buFont typeface="Wingdings" panose="05000000000000000000" pitchFamily="2" charset="2"/>
              <a:buChar char="Ø"/>
            </a:pPr>
            <a:r>
              <a:rPr lang="en-US" b="1" dirty="0" smtClean="0">
                <a:latin typeface="Arial" panose="020B0604020202020204" pitchFamily="34" charset="0"/>
                <a:cs typeface="Arial" panose="020B0604020202020204" pitchFamily="34" charset="0"/>
              </a:rPr>
              <a:t>CSS</a:t>
            </a:r>
          </a:p>
          <a:p>
            <a:pPr>
              <a:buFont typeface="Wingdings" panose="05000000000000000000" pitchFamily="2" charset="2"/>
              <a:buChar char="Ø"/>
            </a:pPr>
            <a:r>
              <a:rPr lang="en-US" b="1" dirty="0" smtClean="0">
                <a:latin typeface="Arial" panose="020B0604020202020204" pitchFamily="34" charset="0"/>
                <a:cs typeface="Arial" panose="020B0604020202020204" pitchFamily="34" charset="0"/>
              </a:rPr>
              <a:t>JavaScript</a:t>
            </a:r>
          </a:p>
          <a:p>
            <a:pPr>
              <a:buFont typeface="Wingdings" panose="05000000000000000000" pitchFamily="2" charset="2"/>
              <a:buChar char="Ø"/>
            </a:pPr>
            <a:r>
              <a:rPr lang="en-US" b="1" dirty="0" err="1" smtClean="0">
                <a:latin typeface="Arial" panose="020B0604020202020204" pitchFamily="34" charset="0"/>
                <a:cs typeface="Arial" panose="020B0604020202020204" pitchFamily="34" charset="0"/>
              </a:rPr>
              <a:t>Jquery</a:t>
            </a:r>
            <a:endParaRPr lang="en-US" b="1" dirty="0" smtClean="0">
              <a:latin typeface="Arial" panose="020B0604020202020204" pitchFamily="34" charset="0"/>
              <a:cs typeface="Arial" panose="020B0604020202020204" pitchFamily="34" charset="0"/>
            </a:endParaRPr>
          </a:p>
          <a:p>
            <a:endParaRPr lang="en-IN" dirty="0"/>
          </a:p>
        </p:txBody>
      </p:sp>
      <p:sp>
        <p:nvSpPr>
          <p:cNvPr id="5" name="Title 1">
            <a:extLst>
              <a:ext uri="{FF2B5EF4-FFF2-40B4-BE49-F238E27FC236}">
                <a16:creationId xmlns="" xmlns:a16="http://schemas.microsoft.com/office/drawing/2014/main" xmlns:lc="http://schemas.openxmlformats.org/drawingml/2006/lockedCanvas" id="{51551701-51A6-469A-9221-4EFD85623E0A}"/>
              </a:ext>
            </a:extLst>
          </p:cNvPr>
          <p:cNvSpPr>
            <a:spLocks noGrp="1"/>
          </p:cNvSpPr>
          <p:nvPr>
            <p:ph type="title"/>
          </p:nvPr>
        </p:nvSpPr>
        <p:spPr bwMode="gray">
          <a:xfrm>
            <a:off x="467544" y="404664"/>
            <a:ext cx="8229600" cy="1143000"/>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smtClean="0">
                <a:solidFill>
                  <a:schemeClr val="tx1"/>
                </a:solidFill>
                <a:latin typeface="Arial Rounded MT Bold" panose="020F0704030504030204" pitchFamily="34" charset="0"/>
              </a:rPr>
              <a:t>SOFTWARE TOOLS &amp; TECHNIQUES</a:t>
            </a:r>
            <a:endParaRPr lang="en-US" dirty="0">
              <a:solidFill>
                <a:schemeClr val="tx1"/>
              </a:solidFill>
              <a:latin typeface="Arial Rounded MT Bold" panose="020F0704030504030204" pitchFamily="34" charset="0"/>
            </a:endParaRPr>
          </a:p>
        </p:txBody>
      </p:sp>
    </p:spTree>
    <p:extLst>
      <p:ext uri="{BB962C8B-B14F-4D97-AF65-F5344CB8AC3E}">
        <p14:creationId xmlns:p14="http://schemas.microsoft.com/office/powerpoint/2010/main" val="1990330102"/>
      </p:ext>
    </p:extLst>
  </p:cSld>
  <p:clrMapOvr>
    <a:masterClrMapping/>
  </p:clrMapOvr>
  <p:transition spd="slow">
    <p:cove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smtClean="0"/>
              <a:t>Index</a:t>
            </a:r>
          </a:p>
          <a:p>
            <a:r>
              <a:rPr lang="en-IN" dirty="0" smtClean="0"/>
              <a:t>Home</a:t>
            </a:r>
          </a:p>
          <a:p>
            <a:r>
              <a:rPr lang="en-IN" dirty="0" smtClean="0"/>
              <a:t>Demo Exercise</a:t>
            </a:r>
          </a:p>
          <a:p>
            <a:r>
              <a:rPr lang="en-IN" dirty="0" smtClean="0"/>
              <a:t>Fitness program</a:t>
            </a:r>
          </a:p>
          <a:p>
            <a:r>
              <a:rPr lang="en-IN" dirty="0" smtClean="0"/>
              <a:t>About Us</a:t>
            </a:r>
          </a:p>
          <a:p>
            <a:r>
              <a:rPr lang="en-IN" dirty="0" smtClean="0"/>
              <a:t>Contact us</a:t>
            </a:r>
            <a:endParaRPr lang="en-IN" dirty="0"/>
          </a:p>
        </p:txBody>
      </p:sp>
      <p:sp>
        <p:nvSpPr>
          <p:cNvPr id="2" name="Title 1"/>
          <p:cNvSpPr>
            <a:spLocks noGrp="1"/>
          </p:cNvSpPr>
          <p:nvPr>
            <p:ph type="title"/>
          </p:nvPr>
        </p:nvSpPr>
        <p:spPr/>
        <p:txBody>
          <a:bodyPr/>
          <a:lstStyle/>
          <a:p>
            <a:r>
              <a:rPr lang="en-IN" dirty="0" smtClean="0"/>
              <a:t>MODULES</a:t>
            </a:r>
            <a:endParaRPr lang="en-IN" dirty="0"/>
          </a:p>
        </p:txBody>
      </p:sp>
    </p:spTree>
    <p:extLst>
      <p:ext uri="{BB962C8B-B14F-4D97-AF65-F5344CB8AC3E}">
        <p14:creationId xmlns:p14="http://schemas.microsoft.com/office/powerpoint/2010/main" val="2121106681"/>
      </p:ext>
    </p:extLst>
  </p:cSld>
  <p:clrMapOvr>
    <a:masterClrMapping/>
  </p:clrMapOvr>
  <p:transition spd="slow">
    <p:cov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tretch>
            <a:fillRect/>
          </a:stretch>
        </p:blipFill>
        <p:spPr bwMode="auto">
          <a:xfrm>
            <a:off x="1508213" y="2674938"/>
            <a:ext cx="6135511" cy="3451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IN" dirty="0" smtClean="0"/>
              <a:t>SNAPSHOTS</a:t>
            </a:r>
            <a:endParaRPr lang="en-IN" dirty="0"/>
          </a:p>
        </p:txBody>
      </p:sp>
    </p:spTree>
    <p:extLst>
      <p:ext uri="{BB962C8B-B14F-4D97-AF65-F5344CB8AC3E}">
        <p14:creationId xmlns:p14="http://schemas.microsoft.com/office/powerpoint/2010/main" val="766755965"/>
      </p:ext>
    </p:extLst>
  </p:cSld>
  <p:clrMapOvr>
    <a:masterClrMapping/>
  </p:clrMapOvr>
  <p:transition spd="slow">
    <p:cove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71600" y="1340768"/>
            <a:ext cx="7376142" cy="4149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14669199"/>
      </p:ext>
    </p:extLst>
  </p:cSld>
  <p:clrMapOvr>
    <a:masterClrMapping/>
  </p:clrMapOvr>
  <p:transition spd="slow">
    <p:cove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061863"/>
            <a:ext cx="8144227" cy="4581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25107349"/>
      </p:ext>
    </p:extLst>
  </p:cSld>
  <p:clrMapOvr>
    <a:masterClrMapping/>
  </p:clrMapOvr>
  <p:transition spd="slow">
    <p:cover/>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Waveform</Template>
  <TotalTime>23</TotalTime>
  <Words>208</Words>
  <Application>Microsoft Office PowerPoint</Application>
  <PresentationFormat>On-screen Show (4:3)</PresentationFormat>
  <Paragraphs>42</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Waveform</vt:lpstr>
      <vt:lpstr>GALGOTIAS UNIVERSITY Department : SCSE  Project Report on  Online Fitness Gym As Partial Requirement For The Degree Of MASTER OF COMPUTER APPLICATION [M.C.A]</vt:lpstr>
      <vt:lpstr>Content:</vt:lpstr>
      <vt:lpstr>INTRODUCTION </vt:lpstr>
      <vt:lpstr>PROJECT GOAL</vt:lpstr>
      <vt:lpstr>SOFTWARE TOOLS &amp; TECHNIQUES</vt:lpstr>
      <vt:lpstr>MODULES</vt:lpstr>
      <vt:lpstr>SNAPSHOTS</vt:lpstr>
      <vt:lpstr>PowerPoint Presentation</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GALGOTIAS UNIVERSITY Department : SCSE  Project Report on  Online Fitness Gym As Partial Requirement For The Degree Of MASTER OF COMPUTER APPLICATION [M.C.A]</dc:title>
  <dc:creator>BROLY ..</dc:creator>
  <cp:lastModifiedBy>BROLY ..</cp:lastModifiedBy>
  <cp:revision>4</cp:revision>
  <dcterms:created xsi:type="dcterms:W3CDTF">2023-05-26T03:42:37Z</dcterms:created>
  <dcterms:modified xsi:type="dcterms:W3CDTF">2023-05-26T04:06:23Z</dcterms:modified>
</cp:coreProperties>
</file>

<file path=docProps/thumbnail.jpeg>
</file>